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2F06-B77F-48D1-9BBD-F317D9DD9C4F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45699-59B3-4310-9547-9D4F0786E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5C02-7CAB-4DB4-9AF5-B05013FCE630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12DC-CE06-407F-82FD-52DA9D196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333C1-1C41-44D1-AF9A-0BC6C1E12A4C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692E7-41F9-45E1-9E23-E6CF7AFC6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DB08-73BC-4BA9-9A6A-17D536172420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7A01F-8D03-47BD-ABA8-9D71BB48D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83535-A10B-4E1C-84D6-544B16730C37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9C40-6EB6-412E-8C7D-6F6C314A2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C60B8-1205-42E2-90C2-DF1C7484C0DC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15FF-82A2-455B-A8AA-564073374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E09C5-5444-4FD8-8148-63FFBFE23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04D36-157C-42EE-9E5A-74A69AA84221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C8A7F-A9B3-48EE-87D6-64294D23FE98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3C594-8FEC-433C-8DD1-88CA7F544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7EE0E-D78C-4C6F-9C92-64BC09D73C8B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FDA42-924C-4F09-B486-68D087E3C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19B6-E27C-44E9-B95C-37D9B71FEAEE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7A64-F3C2-46FF-AB63-E4012D8A8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C46F9-1616-4DFF-95DE-63A8439FB614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0F7E6-031C-4F46-A251-8FFD0AE28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AAF9DC-CE01-4613-8A59-C8D0FA4EDFB9}" type="datetimeFigureOut">
              <a:rPr lang="ru-RU"/>
              <a:pPr>
                <a:defRPr/>
              </a:pPr>
              <a:t>12.01.2012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5116A2-343D-472A-81B7-63F03B42D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0" r:id="rId7"/>
    <p:sldLayoutId id="2147483687" r:id="rId8"/>
    <p:sldLayoutId id="2147483688" r:id="rId9"/>
    <p:sldLayoutId id="2147483679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nta-tour.ru/stat_zvonkov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95288" y="447675"/>
            <a:ext cx="6840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Организовываем поток звонков от клиентов из Вашего района</a:t>
            </a:r>
            <a:endParaRPr lang="ru-R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95288" y="1919288"/>
            <a:ext cx="684053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+ БЕСПЛАТНО обучаем Ваш персонал искусству ведения телефонных переговоров</a:t>
            </a:r>
            <a:endParaRPr lang="ru-R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95288" y="3632200"/>
            <a:ext cx="81835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+ БЕСПЛАТНО консультируем по повышению эффективности Вашего бизнеса</a:t>
            </a:r>
          </a:p>
          <a:p>
            <a:endParaRPr lang="ru-R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042988" y="5373688"/>
            <a:ext cx="6918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Пожалуйста, уделите несколько минут этой презентации.</a:t>
            </a:r>
            <a:endParaRPr lang="ru-RU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39750" y="476250"/>
            <a:ext cx="61928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Дента-Тур организовал поток звонков от потенциальных пациентов из Вашего района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39750" y="2997200"/>
            <a:ext cx="61928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Теперь необходимо превратить потенциальных клиентов в реальных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116013" y="5229225"/>
            <a:ext cx="7359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этим также помогает компания «Дента-Тур»</a:t>
            </a:r>
            <a:endParaRPr lang="ru-RU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87400" y="1700213"/>
            <a:ext cx="5800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Благодаря возможность записи телефонных переговоров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84225" y="2944813"/>
            <a:ext cx="5803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Наши эксперты выявляют слабые места и ошибки Ваших администраторов при общении с клиентами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27088" y="4868863"/>
            <a:ext cx="5800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Бесплатно проводятся тренинги для Ваших администраторов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0838" y="395288"/>
            <a:ext cx="666115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Превращаем </a:t>
            </a:r>
            <a:r>
              <a:rPr lang="ru-RU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потенциальных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клиентов в реальных</a:t>
            </a:r>
            <a:endParaRPr lang="ru-RU" sz="32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11188" y="476250"/>
            <a:ext cx="586898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Благодаря экспертам Дента-Тур все больше человек, позвонивших в Вашу клинику записываются на консультацию</a:t>
            </a:r>
            <a:endParaRPr lang="ru-R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1188" y="2990850"/>
            <a:ext cx="5772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Но как заставить пациента после первой бесплатной консультации остаться на лечение?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16013" y="5229225"/>
            <a:ext cx="7359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этим также помогает компания «Дента-Тур»</a:t>
            </a:r>
            <a:endParaRPr lang="ru-RU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0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611188" y="2276475"/>
            <a:ext cx="8135937" cy="3943350"/>
            <a:chOff x="539551" y="1563637"/>
            <a:chExt cx="8136904" cy="3711319"/>
          </a:xfrm>
        </p:grpSpPr>
        <p:sp>
          <p:nvSpPr>
            <p:cNvPr id="25604" name="Прямоугольник 5"/>
            <p:cNvSpPr>
              <a:spLocks noChangeArrowheads="1"/>
            </p:cNvSpPr>
            <p:nvPr/>
          </p:nvSpPr>
          <p:spPr bwMode="auto">
            <a:xfrm>
              <a:off x="539551" y="1563637"/>
              <a:ext cx="6160232" cy="2835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Бесплатные практические рекомендации по усовершенствованию Вашей деятельности в области: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 маркетинга;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рекламы;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 </a:t>
              </a: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HR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 (работы с персоналом)</a:t>
              </a:r>
            </a:p>
            <a:p>
              <a:endParaRPr lang="ru-RU" sz="2400" b="1">
                <a:latin typeface="Times New Roman" pitchFamily="18" charset="0"/>
                <a:cs typeface="Times New Roman" pitchFamily="18" charset="0"/>
              </a:endParaRPr>
            </a:p>
            <a:p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5" name="Прямоугольник 6"/>
            <p:cNvSpPr>
              <a:spLocks noChangeArrowheads="1"/>
            </p:cNvSpPr>
            <p:nvPr/>
          </p:nvSpPr>
          <p:spPr bwMode="auto">
            <a:xfrm>
              <a:off x="539551" y="3470095"/>
              <a:ext cx="8136904" cy="1804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-Увеличение лояльности старых клиентов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 Привлечение новых пациентов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- Повышение заинтересованности персонала Вашей клиники</a:t>
              </a:r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39750" y="136525"/>
            <a:ext cx="6159500" cy="1262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Повышаем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эффективность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Вашего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бизнеса</a:t>
            </a:r>
            <a:endParaRPr lang="ru-RU" sz="3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69913" y="2112963"/>
            <a:ext cx="6151562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Рекомендации вырабатываются на основе: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- Прослушивания телефонных переговоров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- Общения с руководством и персоналом клиники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77838" y="5208588"/>
            <a:ext cx="84248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МЫ ГАРАНТИРУЕМ АБСОЛЮТНУЮ КОНФИДЕНЦИАЛЬНОСТЬ</a:t>
            </a:r>
            <a:endParaRPr lang="ru-RU" sz="30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1975" y="301625"/>
            <a:ext cx="6159500" cy="1262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Повышаем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эффективность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Вашего </a:t>
            </a:r>
            <a:r>
              <a:rPr lang="ru-RU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бизнеса</a:t>
            </a:r>
            <a:endParaRPr lang="ru-RU" sz="3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750" y="325438"/>
            <a:ext cx="6119813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Показатели работы наших экспертов</a:t>
            </a:r>
            <a:endParaRPr lang="ru-RU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77850" y="1284288"/>
            <a:ext cx="6081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 количество реально записавшихся с одного входящего звонка увеличилось на 112%;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77850" y="2484438"/>
            <a:ext cx="6099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 количество пациентов, оставшихся на лечение после бесплатной консультации достигло 64% (против 27% годом ранее);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77850" y="3803650"/>
            <a:ext cx="406558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 количество пациентов, дошедшее до дорогостоящих процедур (имплантация и протезирование) после окончания терапии, выросло на 71%;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643438" y="3783013"/>
            <a:ext cx="41195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- выручка с каждого пациента возросла на 184% по сравнению показателями прошлого года.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4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84213" y="404813"/>
            <a:ext cx="58324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Организовываем поток звонков от клиентов из Вашего района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+ БЕСПЛАТНО обучаем Ваш персонал искусству ведения телефонных переговоров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>
                <a:latin typeface="Times New Roman" pitchFamily="18" charset="0"/>
                <a:cs typeface="Times New Roman" pitchFamily="18" charset="0"/>
              </a:rPr>
              <a:t>+ БЕСПЛАТНО консультируем по повышению эффективности Вашего бизнеса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613" y="4178300"/>
            <a:ext cx="5265737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(495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229-85-60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до 23 без выходных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ilya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denta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tour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Илья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Хинский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5288" y="436563"/>
            <a:ext cx="68405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Constantia" pitchFamily="18" charset="0"/>
              </a:rPr>
              <a:t>По статистике около 84% первичных обращений пациентов в клинику происходит по телефону</a:t>
            </a:r>
            <a:r>
              <a:rPr lang="ru-RU" sz="4000">
                <a:latin typeface="Constantia" pitchFamily="18" charset="0"/>
              </a:rPr>
              <a:t>.</a:t>
            </a:r>
          </a:p>
        </p:txBody>
      </p:sp>
      <p:pic>
        <p:nvPicPr>
          <p:cNvPr id="14338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6uckBuT\AppData\Local\Microsoft\Windows\Temporary Internet Files\Content.IE5\CS1US3IR\MP900443129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3160713"/>
            <a:ext cx="4475163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57238" y="781050"/>
            <a:ext cx="61102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Но как увеличить поток входящих звонков?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57238" y="4221163"/>
            <a:ext cx="6143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Как «заставить» пациента продолжить лечение после бесплатной консультации?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57238" y="2252663"/>
            <a:ext cx="61436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Как увеличить процент реально записавшихся на прием с каждого звонка?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383" y="1628800"/>
            <a:ext cx="7189532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все эти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отвечает уникальная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услуга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компании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Дента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-Тур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2288" y="496888"/>
            <a:ext cx="6211887" cy="1138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увеличить поток звонков от клиентов?</a:t>
            </a:r>
            <a:endParaRPr lang="ru-RU" sz="3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6888" y="1800225"/>
            <a:ext cx="6237287" cy="4318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Компания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Дента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-Тур готова предложить Вам: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23875" y="2792413"/>
            <a:ext cx="645318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мы организовываем поток звонков от реальных клиентов прямо в Вашу клинику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23875" y="3560763"/>
            <a:ext cx="828198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никаких авансовых платежей – оплата ТОЛЬКО за реально состоявшиеся звонки в Вашу клинику;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23875" y="4335463"/>
            <a:ext cx="51339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пациенты именно из Вашего района;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96888" y="4767263"/>
            <a:ext cx="826611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полный контроль с Вашей стороны за количеством и качеством звонков;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23875" y="5535613"/>
            <a:ext cx="83010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У Вас остаются все личные номера звонящих для последующей работы с ними;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6" name="Рисунок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5288" y="2420938"/>
            <a:ext cx="78676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Стоимость одного звонка – всего 500 р;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8313" y="2852738"/>
            <a:ext cx="7869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Оплата только за уникальных пациентов;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39750" y="3357563"/>
            <a:ext cx="8248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Прием звонков во вне рабочее время, чтобы не упустить ни одного пациента;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68313" y="4149725"/>
            <a:ext cx="827087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 БЕСПЛАТНОЕ обучение Вашего персонала грамотному ответу на звонок, чтобы звонящий превратился в реального пациента. 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68313" y="5229225"/>
            <a:ext cx="82407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 БЕСПЛАТНО консультации о повышении эффективности Вашего бизнеса от наших профессиональных экспертов.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8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22288" y="496888"/>
            <a:ext cx="6211887" cy="1138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увеличить поток звонков от клиентов?</a:t>
            </a:r>
            <a:endParaRPr lang="ru-RU" sz="3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6888" y="1800225"/>
            <a:ext cx="6237287" cy="4318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Компания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Дента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-Тур готова предложить Вам: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22313" y="1800225"/>
            <a:ext cx="2422525" cy="431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это работает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04850" y="2579688"/>
            <a:ext cx="64087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1) заключаем с Вами официальный договор на поиск для Вас пациентов;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04850" y="3349625"/>
            <a:ext cx="80581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2) мы бесплатно выделяем для Вас отдельный московский телефон в коде (495 или 499);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22313" y="4119563"/>
            <a:ext cx="8040687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3) пациенты звонят на этот телефон, а все звонки переадресуются напрямую на Ваших администраторов или любой удобный Вам номер;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1" name="Рисунок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22288" y="496888"/>
            <a:ext cx="6211887" cy="1138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увеличить поток звонков от клиентов?</a:t>
            </a:r>
            <a:endParaRPr lang="ru-RU" sz="3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68300" y="373063"/>
            <a:ext cx="85074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4) через несколько секунд в Вашем личном кабинете на сайте поставщика телефона появляются данные о только что состоявшемся звонке (номер звонившего, время, продолжительность разговора, аудио-запись разговора (при Вашем желании)) (</a:t>
            </a:r>
            <a:r>
              <a:rPr lang="ru-RU" sz="2200" b="1" u="sng">
                <a:latin typeface="Times New Roman" pitchFamily="18" charset="0"/>
                <a:cs typeface="Times New Roman" pitchFamily="18" charset="0"/>
                <a:hlinkClick r:id="rId2"/>
              </a:rPr>
              <a:t>см.пример статистики здесь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):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 мы покупаем номер телефона у стороннего поставщика номера и мы не можем как-то менять данные в статистике;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 Вы можете совершить самостоятельно проверочные звонки на этот номер, чтобы убедиться, что ВСЕ Ваши звонки отражены в статистике.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 у нас с Вами одинаковые пароль и права доступа к личному кабинету;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- Вы можете перезвонить сами клиентам и убедиться, что это реальные пациенты;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28625" y="5205413"/>
            <a:ext cx="84470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Times New Roman" pitchFamily="18" charset="0"/>
                <a:cs typeface="Times New Roman" pitchFamily="18" charset="0"/>
              </a:rPr>
              <a:t>5) Составляем акт по совершенным звонкам и выставляем Вам счет только по уникальным номерам телефонов (всего 500 р. за звонок с уникального номера)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435" y="1679997"/>
            <a:ext cx="6217984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У Вас есть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полный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количеством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 качеством звонков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0225" y="373063"/>
            <a:ext cx="188277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4508500"/>
            <a:ext cx="2365375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155</TotalTime>
  <Words>580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Constantia</vt:lpstr>
      <vt:lpstr>Arial</vt:lpstr>
      <vt:lpstr>Wingdings 2</vt:lpstr>
      <vt:lpstr>Calibri</vt:lpstr>
      <vt:lpstr>Times New Roman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6uckBuT</dc:creator>
  <cp:lastModifiedBy>Advanced User</cp:lastModifiedBy>
  <cp:revision>16</cp:revision>
  <dcterms:created xsi:type="dcterms:W3CDTF">2012-01-11T18:21:34Z</dcterms:created>
  <dcterms:modified xsi:type="dcterms:W3CDTF">2012-01-12T18:47:27Z</dcterms:modified>
</cp:coreProperties>
</file>